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0"/>
  </p:normalViewPr>
  <p:slideViewPr>
    <p:cSldViewPr snapToGrid="0" snapToObjects="1">
      <p:cViewPr varScale="1">
        <p:scale>
          <a:sx n="103" d="100"/>
          <a:sy n="103" d="100"/>
        </p:scale>
        <p:origin x="1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7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72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5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5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5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0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7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8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1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19807-74EA-124A-9EA8-73DC5A207EB4}" type="datetimeFigureOut">
              <a:rPr lang="en-US" smtClean="0"/>
              <a:t>8/12/19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020A5-3BE4-4548-96D8-FD3D93B4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6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7F81E-DCA6-784A-8D7E-BADA5B0C3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923" y="4732637"/>
            <a:ext cx="6365281" cy="1940011"/>
          </a:xfrm>
        </p:spPr>
        <p:txBody>
          <a:bodyPr anchor="ctr">
            <a:normAutofit/>
          </a:bodyPr>
          <a:lstStyle/>
          <a:p>
            <a:pPr algn="r"/>
            <a:r>
              <a:rPr lang="en-US" sz="11500" dirty="0">
                <a:latin typeface="Blackadder ITC" panose="020F0502020204030204" pitchFamily="34" charset="0"/>
                <a:cs typeface="Blackadder ITC" panose="020F0502020204030204" pitchFamily="34" charset="0"/>
              </a:rPr>
              <a:t>Renaissance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40F1B-6568-A54C-8145-8CAE8ABC3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524" y="5091763"/>
            <a:ext cx="2831600" cy="1264587"/>
          </a:xfrm>
        </p:spPr>
        <p:txBody>
          <a:bodyPr anchor="ctr">
            <a:normAutofit fontScale="92500"/>
          </a:bodyPr>
          <a:lstStyle/>
          <a:p>
            <a:pPr algn="l"/>
            <a:r>
              <a:rPr lang="en-US" sz="7200" dirty="0">
                <a:latin typeface="Blackadder ITC" pitchFamily="82" charset="77"/>
              </a:rPr>
              <a:t>1450-1600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F3692-B3FF-1E44-850A-90034EA5A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9" b="564"/>
          <a:stretch/>
        </p:blipFill>
        <p:spPr>
          <a:xfrm>
            <a:off x="-3236" y="10"/>
            <a:ext cx="9905999" cy="4571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814309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769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88120-946B-3743-B4C9-6EAFAA27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01" y="4720281"/>
            <a:ext cx="6630704" cy="19647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8000" dirty="0">
                <a:latin typeface="Engravers MT" panose="02090707080505020304" pitchFamily="18" charset="77"/>
              </a:rPr>
              <a:t>Baroque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814309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9778FA9-1024-C24D-BC24-EDE8ED649F52}"/>
              </a:ext>
            </a:extLst>
          </p:cNvPr>
          <p:cNvSpPr txBox="1"/>
          <p:nvPr/>
        </p:nvSpPr>
        <p:spPr>
          <a:xfrm>
            <a:off x="7129848" y="4930679"/>
            <a:ext cx="25949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Engravers MT" panose="02090707080505020304" pitchFamily="18" charset="77"/>
              </a:rPr>
              <a:t>1600 -1750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B5285B-CD81-9847-8D9A-6D5C5FCA8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540"/>
            <a:ext cx="9906000" cy="492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069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A11B3-E996-4047-9B32-157CF2158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0121" y="5721306"/>
            <a:ext cx="6365281" cy="12645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8800" dirty="0">
                <a:latin typeface="Zapfino" panose="03030300040707070C03" pitchFamily="66" charset="77"/>
              </a:rPr>
              <a:t>Classical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EB1CFB4-014A-2B4F-8A01-1996494E7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464"/>
          <a:stretch/>
        </p:blipFill>
        <p:spPr>
          <a:xfrm>
            <a:off x="-3236" y="10"/>
            <a:ext cx="9905999" cy="4571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814309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8064CF4-9102-4044-86A8-7133BF1EFA00}"/>
              </a:ext>
            </a:extLst>
          </p:cNvPr>
          <p:cNvSpPr txBox="1"/>
          <p:nvPr/>
        </p:nvSpPr>
        <p:spPr>
          <a:xfrm>
            <a:off x="7154571" y="4659477"/>
            <a:ext cx="29953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Edwardian Script ITC" panose="030303020407070D0804" pitchFamily="66" charset="77"/>
              </a:rPr>
              <a:t>1750 -c1810</a:t>
            </a:r>
          </a:p>
        </p:txBody>
      </p:sp>
    </p:spTree>
    <p:extLst>
      <p:ext uri="{BB962C8B-B14F-4D97-AF65-F5344CB8AC3E}">
        <p14:creationId xmlns:p14="http://schemas.microsoft.com/office/powerpoint/2010/main" val="173267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C342-0AD9-F644-B661-E4FA05051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766"/>
            <a:ext cx="6365281" cy="217478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17900" b="1" dirty="0">
                <a:latin typeface="Savoye LET Plain" pitchFamily="2" charset="0"/>
                <a:cs typeface="Viner Hand ITC" panose="020F0502020204030204" pitchFamily="34" charset="0"/>
              </a:rPr>
              <a:t>Romantic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7038B-09BE-8741-BF37-199720AC64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3" t="18727" r="33" b="15124"/>
          <a:stretch/>
        </p:blipFill>
        <p:spPr>
          <a:xfrm>
            <a:off x="-3236" y="-345989"/>
            <a:ext cx="9905999" cy="50292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814309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A894CA2-9360-DB4A-B01D-4B8D8EE85EC3}"/>
              </a:ext>
            </a:extLst>
          </p:cNvPr>
          <p:cNvSpPr txBox="1"/>
          <p:nvPr/>
        </p:nvSpPr>
        <p:spPr>
          <a:xfrm>
            <a:off x="6878659" y="5158440"/>
            <a:ext cx="2996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Savoye LET Plain" pitchFamily="2" charset="0"/>
              </a:rPr>
              <a:t>c1810-1900</a:t>
            </a:r>
          </a:p>
        </p:txBody>
      </p:sp>
    </p:spTree>
    <p:extLst>
      <p:ext uri="{BB962C8B-B14F-4D97-AF65-F5344CB8AC3E}">
        <p14:creationId xmlns:p14="http://schemas.microsoft.com/office/powerpoint/2010/main" val="351581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C342-0AD9-F644-B661-E4FA05051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766"/>
            <a:ext cx="6365281" cy="217478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11500" b="1" dirty="0">
                <a:latin typeface="American Typewriter" panose="02090604020004020304" pitchFamily="18" charset="77"/>
                <a:cs typeface="Viner Hand ITC" panose="020F0502020204030204" pitchFamily="34" charset="0"/>
              </a:rPr>
              <a:t>Modern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814309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A894CA2-9360-DB4A-B01D-4B8D8EE85EC3}"/>
              </a:ext>
            </a:extLst>
          </p:cNvPr>
          <p:cNvSpPr txBox="1"/>
          <p:nvPr/>
        </p:nvSpPr>
        <p:spPr>
          <a:xfrm>
            <a:off x="6909044" y="4942997"/>
            <a:ext cx="2996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American Typewriter" panose="02090604020004020304" pitchFamily="18" charset="77"/>
              </a:rPr>
              <a:t>1900 -now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96081D-4A6F-F04C-AE02-2A7ABBCB6A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17396"/>
          <a:stretch/>
        </p:blipFill>
        <p:spPr>
          <a:xfrm>
            <a:off x="0" y="0"/>
            <a:ext cx="9906000" cy="473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49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16</Words>
  <Application>Microsoft Macintosh PowerPoint</Application>
  <PresentationFormat>A4 Paper (210x297 mm)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American Typewriter</vt:lpstr>
      <vt:lpstr>Arial</vt:lpstr>
      <vt:lpstr>Blackadder ITC</vt:lpstr>
      <vt:lpstr>Calibri</vt:lpstr>
      <vt:lpstr>Calibri Light</vt:lpstr>
      <vt:lpstr>Edwardian Script ITC</vt:lpstr>
      <vt:lpstr>Engravers MT</vt:lpstr>
      <vt:lpstr>Savoye LET Plain</vt:lpstr>
      <vt:lpstr>Zapfino</vt:lpstr>
      <vt:lpstr>Office Theme</vt:lpstr>
      <vt:lpstr>Renaissance</vt:lpstr>
      <vt:lpstr>Baroque</vt:lpstr>
      <vt:lpstr>Classical</vt:lpstr>
      <vt:lpstr>Romantic</vt:lpstr>
      <vt:lpstr>Modern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Renaissance</dc:title>
  <dc:creator>Werry J Miss</dc:creator>
  <cp:lastModifiedBy>Werry J Miss</cp:lastModifiedBy>
  <cp:revision>3</cp:revision>
  <dcterms:created xsi:type="dcterms:W3CDTF">2019-08-12T19:34:40Z</dcterms:created>
  <dcterms:modified xsi:type="dcterms:W3CDTF">2019-08-13T14:55:02Z</dcterms:modified>
</cp:coreProperties>
</file>