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4" r:id="rId1"/>
  </p:sldMasterIdLst>
  <p:sldIdLst>
    <p:sldId id="258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2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906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6234" y="1449147"/>
            <a:ext cx="8153533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6234" y="5280847"/>
            <a:ext cx="8153533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668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906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497" y="2222287"/>
            <a:ext cx="8151003" cy="36365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368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9906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935" y="2951396"/>
            <a:ext cx="8153532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1935" y="5281201"/>
            <a:ext cx="8153532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349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906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7496" y="2222288"/>
            <a:ext cx="3976617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51887" y="2222288"/>
            <a:ext cx="397661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62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906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496" y="2174875"/>
            <a:ext cx="397661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496" y="2751138"/>
            <a:ext cx="3994674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51887" y="2174875"/>
            <a:ext cx="397661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51887" y="2751138"/>
            <a:ext cx="397661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674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906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174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156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71935" y="446087"/>
            <a:ext cx="2882371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935" y="446088"/>
            <a:ext cx="2882371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5201" y="446088"/>
            <a:ext cx="5080265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1935" y="2260738"/>
            <a:ext cx="2882371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370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496" y="727522"/>
            <a:ext cx="3793344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954720" y="0"/>
            <a:ext cx="4951280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496" y="2344684"/>
            <a:ext cx="3793344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157221" y="6041362"/>
            <a:ext cx="793714" cy="365125"/>
          </a:xfrm>
        </p:spPr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9697" y="6041362"/>
            <a:ext cx="2677523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50935" y="5915888"/>
            <a:ext cx="863001" cy="490599"/>
          </a:xfrm>
        </p:spPr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009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935" y="4800600"/>
            <a:ext cx="815353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906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1935" y="5367338"/>
            <a:ext cx="8153532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706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525533" y="1338479"/>
            <a:ext cx="5145088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704" y="1495525"/>
            <a:ext cx="4788745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5496" y="4700703"/>
            <a:ext cx="4786954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848791" y="1338479"/>
            <a:ext cx="3577509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394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926968" y="2286585"/>
            <a:ext cx="3977281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102634" y="2435957"/>
            <a:ext cx="3560799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001154" y="2286000"/>
            <a:ext cx="3977879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800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906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113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6231591" y="446089"/>
            <a:ext cx="367440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670154" y="0"/>
            <a:ext cx="4235846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9126" y="586171"/>
            <a:ext cx="1843617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934" y="446089"/>
            <a:ext cx="5359657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629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7497" y="447188"/>
            <a:ext cx="8151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497" y="2184401"/>
            <a:ext cx="8151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9697" y="6041362"/>
            <a:ext cx="681366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87375" y="6041362"/>
            <a:ext cx="1075924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63299" y="5915888"/>
            <a:ext cx="863001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161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290" y="587227"/>
            <a:ext cx="7635050" cy="965835"/>
          </a:xfrm>
        </p:spPr>
        <p:txBody>
          <a:bodyPr/>
          <a:lstStyle/>
          <a:p>
            <a:r>
              <a:rPr lang="en-GB" sz="3900" dirty="0">
                <a:latin typeface="Trebuchet MS" panose="020B0703020202090204" pitchFamily="34" charset="0"/>
              </a:rPr>
              <a:t>What </a:t>
            </a:r>
            <a:r>
              <a:rPr lang="en-GB" sz="3900" dirty="0">
                <a:solidFill>
                  <a:srgbClr val="FF0000"/>
                </a:solidFill>
                <a:latin typeface="Trebuchet MS" panose="020B0703020202090204" pitchFamily="34" charset="0"/>
              </a:rPr>
              <a:t>is</a:t>
            </a:r>
            <a:r>
              <a:rPr lang="en-GB" sz="3900" dirty="0">
                <a:latin typeface="Trebuchet MS" panose="020B0703020202090204" pitchFamily="34" charset="0"/>
              </a:rPr>
              <a:t> expected behaviour in music and drama?</a:t>
            </a:r>
          </a:p>
        </p:txBody>
      </p:sp>
      <p:pic>
        <p:nvPicPr>
          <p:cNvPr id="5" name="Picture 2" descr="Image result for music and drama">
            <a:extLst>
              <a:ext uri="{FF2B5EF4-FFF2-40B4-BE49-F238E27FC236}">
                <a16:creationId xmlns:a16="http://schemas.microsoft.com/office/drawing/2014/main" id="{F767CF50-78B4-3243-A08A-DAD03B7C7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622" y="169265"/>
            <a:ext cx="1349516" cy="154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AA470A-4CC4-7E45-B39D-FAB5619C0A64}"/>
              </a:ext>
            </a:extLst>
          </p:cNvPr>
          <p:cNvSpPr txBox="1"/>
          <p:nvPr/>
        </p:nvSpPr>
        <p:spPr>
          <a:xfrm>
            <a:off x="328017" y="2627947"/>
            <a:ext cx="9249965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25" b="1" dirty="0">
                <a:latin typeface="Trebuchet MS" panose="020B0703020202090204" pitchFamily="34" charset="0"/>
              </a:rPr>
              <a:t>A 	Promoting a positive and supportive atmosphere</a:t>
            </a:r>
          </a:p>
          <a:p>
            <a:r>
              <a:rPr lang="en-US" sz="2925" b="1" dirty="0">
                <a:latin typeface="Trebuchet MS" panose="020B0703020202090204" pitchFamily="34" charset="0"/>
              </a:rPr>
              <a:t>B	Respect</a:t>
            </a:r>
          </a:p>
          <a:p>
            <a:r>
              <a:rPr lang="en-US" sz="2925" b="1" dirty="0">
                <a:latin typeface="Trebuchet MS" panose="020B0703020202090204" pitchFamily="34" charset="0"/>
              </a:rPr>
              <a:t>C	Being prepared to have a go at everything</a:t>
            </a:r>
          </a:p>
          <a:p>
            <a:r>
              <a:rPr lang="en-US" sz="2925" b="1" dirty="0">
                <a:latin typeface="Trebuchet MS" panose="020B0703020202090204" pitchFamily="34" charset="0"/>
              </a:rPr>
              <a:t>D	Seeing mistakes as a good way to learn</a:t>
            </a:r>
          </a:p>
          <a:p>
            <a:r>
              <a:rPr lang="en-US" sz="2925" b="1" dirty="0">
                <a:latin typeface="Trebuchet MS" panose="020B0703020202090204" pitchFamily="34" charset="0"/>
              </a:rPr>
              <a:t>E	Being prepared to work with anyone</a:t>
            </a:r>
          </a:p>
          <a:p>
            <a:r>
              <a:rPr lang="en-US" sz="2925" b="1" dirty="0">
                <a:latin typeface="Trebuchet MS" panose="020B0703020202090204" pitchFamily="34" charset="0"/>
              </a:rPr>
              <a:t>F	It’s not about </a:t>
            </a:r>
            <a:r>
              <a:rPr lang="en-US" sz="2925" b="1" i="1" dirty="0">
                <a:latin typeface="Trebuchet MS" panose="020B0703020202090204" pitchFamily="34" charset="0"/>
              </a:rPr>
              <a:t>you</a:t>
            </a:r>
            <a:r>
              <a:rPr lang="en-US" sz="2925" b="1" dirty="0">
                <a:latin typeface="Trebuchet MS" panose="020B0703020202090204" pitchFamily="34" charset="0"/>
              </a:rPr>
              <a:t> – it’s about </a:t>
            </a:r>
            <a:r>
              <a:rPr lang="en-US" sz="2925" b="1" i="1" dirty="0">
                <a:latin typeface="Trebuchet MS" panose="020B0703020202090204" pitchFamily="34" charset="0"/>
              </a:rPr>
              <a:t>us</a:t>
            </a:r>
            <a:r>
              <a:rPr lang="en-US" sz="2925" b="1" dirty="0">
                <a:latin typeface="Trebuchet MS" panose="020B0703020202090204" pitchFamily="34" charset="0"/>
              </a:rPr>
              <a:t> as a class</a:t>
            </a:r>
          </a:p>
          <a:p>
            <a:r>
              <a:rPr lang="en-US" sz="2925" b="1" dirty="0">
                <a:latin typeface="Trebuchet MS" panose="020B0703020202090204" pitchFamily="34" charset="0"/>
              </a:rPr>
              <a:t>G	Taking responsibility</a:t>
            </a:r>
          </a:p>
        </p:txBody>
      </p:sp>
    </p:spTree>
    <p:extLst>
      <p:ext uri="{BB962C8B-B14F-4D97-AF65-F5344CB8AC3E}">
        <p14:creationId xmlns:p14="http://schemas.microsoft.com/office/powerpoint/2010/main" val="140144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32</TotalTime>
  <Words>10</Words>
  <Application>Microsoft Macintosh PowerPoint</Application>
  <PresentationFormat>A4 Paper (210x297 mm)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Century Gothic</vt:lpstr>
      <vt:lpstr>Trebuchet MS</vt:lpstr>
      <vt:lpstr>Wingdings 2</vt:lpstr>
      <vt:lpstr>Quotable</vt:lpstr>
      <vt:lpstr>What is expected behaviour in music and drama?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Werry J Miss</dc:creator>
  <cp:lastModifiedBy>Werry J Miss</cp:lastModifiedBy>
  <cp:revision>5</cp:revision>
  <dcterms:created xsi:type="dcterms:W3CDTF">2019-06-28T11:27:04Z</dcterms:created>
  <dcterms:modified xsi:type="dcterms:W3CDTF">2019-08-07T17:32:45Z</dcterms:modified>
</cp:coreProperties>
</file>