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234" y="1449147"/>
            <a:ext cx="8153533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234" y="5280847"/>
            <a:ext cx="8153533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92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497" y="2222287"/>
            <a:ext cx="8151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43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2951396"/>
            <a:ext cx="8153532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1935" y="5281201"/>
            <a:ext cx="8153532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5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496" y="2222288"/>
            <a:ext cx="3976617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1887" y="2222288"/>
            <a:ext cx="397661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6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6" y="2174875"/>
            <a:ext cx="397661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496" y="2751138"/>
            <a:ext cx="3994674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1887" y="2174875"/>
            <a:ext cx="397661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1887" y="2751138"/>
            <a:ext cx="397661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69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0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3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71935" y="446087"/>
            <a:ext cx="2882371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46088"/>
            <a:ext cx="2882371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5201" y="446088"/>
            <a:ext cx="508026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2260738"/>
            <a:ext cx="2882371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11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496" y="727522"/>
            <a:ext cx="3793344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54720" y="0"/>
            <a:ext cx="4951280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496" y="2344684"/>
            <a:ext cx="3793344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157221" y="6041362"/>
            <a:ext cx="793714" cy="365125"/>
          </a:xfrm>
        </p:spPr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697" y="6041362"/>
            <a:ext cx="267752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50935" y="5915888"/>
            <a:ext cx="863001" cy="490599"/>
          </a:xfrm>
        </p:spPr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6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800600"/>
            <a:ext cx="815353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906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5367338"/>
            <a:ext cx="815353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69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525533" y="1338479"/>
            <a:ext cx="5145088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04" y="1495525"/>
            <a:ext cx="4788745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496" y="4700703"/>
            <a:ext cx="4786954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848791" y="1338479"/>
            <a:ext cx="3577509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92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926968" y="2286585"/>
            <a:ext cx="3977281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102634" y="2435957"/>
            <a:ext cx="3560799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001154" y="2286000"/>
            <a:ext cx="3977879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0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055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6231591" y="446089"/>
            <a:ext cx="367440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670154" y="0"/>
            <a:ext cx="4235846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9126" y="586171"/>
            <a:ext cx="1843617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934" y="446089"/>
            <a:ext cx="5359657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30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497" y="447188"/>
            <a:ext cx="8151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7" y="2184401"/>
            <a:ext cx="8151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9697" y="6041362"/>
            <a:ext cx="681366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87375" y="6041362"/>
            <a:ext cx="1075924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1FD4AF5-FF20-4AF7-A318-87AB5C0851B3}" type="datetimeFigureOut">
              <a:rPr lang="en-GB" smtClean="0"/>
              <a:t>07/08/2019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3299" y="5915888"/>
            <a:ext cx="863001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1B5AE01-9DBD-4C63-937F-E98C910C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0392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82" y="563781"/>
            <a:ext cx="7635050" cy="965835"/>
          </a:xfrm>
        </p:spPr>
        <p:txBody>
          <a:bodyPr/>
          <a:lstStyle/>
          <a:p>
            <a:r>
              <a:rPr lang="en-GB" sz="3900" dirty="0">
                <a:latin typeface="Trebuchet MS" panose="020B0703020202090204" pitchFamily="34" charset="0"/>
              </a:rPr>
              <a:t>What </a:t>
            </a:r>
            <a:r>
              <a:rPr lang="en-GB" sz="3900" dirty="0">
                <a:solidFill>
                  <a:srgbClr val="FFFF00"/>
                </a:solidFill>
                <a:latin typeface="Trebuchet MS" panose="020B0703020202090204" pitchFamily="34" charset="0"/>
              </a:rPr>
              <a:t>is</a:t>
            </a:r>
            <a:r>
              <a:rPr lang="en-GB" sz="3900" dirty="0">
                <a:latin typeface="Trebuchet MS" panose="020B0703020202090204" pitchFamily="34" charset="0"/>
              </a:rPr>
              <a:t> disruptive behaviour in music and drama?</a:t>
            </a:r>
          </a:p>
        </p:txBody>
      </p:sp>
      <p:pic>
        <p:nvPicPr>
          <p:cNvPr id="5" name="Picture 2" descr="Image result for music and drama">
            <a:extLst>
              <a:ext uri="{FF2B5EF4-FFF2-40B4-BE49-F238E27FC236}">
                <a16:creationId xmlns:a16="http://schemas.microsoft.com/office/drawing/2014/main" id="{F767CF50-78B4-3243-A08A-DAD03B7C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291" y="190655"/>
            <a:ext cx="1351315" cy="154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E426E37-E7F4-6D4C-B2F8-FF33335D7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233986"/>
              </p:ext>
            </p:extLst>
          </p:nvPr>
        </p:nvGraphicFramePr>
        <p:xfrm>
          <a:off x="460137" y="2475547"/>
          <a:ext cx="8641001" cy="351595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37696">
                  <a:extLst>
                    <a:ext uri="{9D8B030D-6E8A-4147-A177-3AD203B41FA5}">
                      <a16:colId xmlns:a16="http://schemas.microsoft.com/office/drawing/2014/main" val="3662980889"/>
                    </a:ext>
                  </a:extLst>
                </a:gridCol>
                <a:gridCol w="7903305">
                  <a:extLst>
                    <a:ext uri="{9D8B030D-6E8A-4147-A177-3AD203B41FA5}">
                      <a16:colId xmlns:a16="http://schemas.microsoft.com/office/drawing/2014/main" val="285267582"/>
                    </a:ext>
                  </a:extLst>
                </a:gridCol>
              </a:tblGrid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dirty="0"/>
                        <a:t>A</a:t>
                      </a:r>
                      <a:endParaRPr lang="en-GB" sz="2900" b="0" dirty="0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dirty="0"/>
                        <a:t>Talking/unnecessary</a:t>
                      </a:r>
                      <a:r>
                        <a:rPr lang="en-GB" sz="2900" baseline="0" dirty="0"/>
                        <a:t> comments</a:t>
                      </a:r>
                      <a:endParaRPr lang="en-GB" sz="2900" b="0" dirty="0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3129200419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B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/>
                        <a:t>Making noises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3553347841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C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 dirty="0"/>
                        <a:t>Turning round</a:t>
                      </a:r>
                      <a:endParaRPr lang="en-GB" sz="2900" b="1" dirty="0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3901283388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D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/>
                        <a:t>Attention</a:t>
                      </a:r>
                      <a:r>
                        <a:rPr lang="en-GB" sz="2900" b="1" baseline="0"/>
                        <a:t> </a:t>
                      </a:r>
                      <a:r>
                        <a:rPr lang="en-GB" sz="2900" b="1"/>
                        <a:t>seeking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3882989788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E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/>
                        <a:t>Out of seat/group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1357074285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F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 dirty="0"/>
                        <a:t>Answering</a:t>
                      </a:r>
                      <a:r>
                        <a:rPr lang="en-GB" sz="2900" b="1" baseline="0" dirty="0"/>
                        <a:t> back</a:t>
                      </a:r>
                      <a:endParaRPr lang="en-GB" sz="2900" b="1" dirty="0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4240352964"/>
                  </a:ext>
                </a:extLst>
              </a:tr>
              <a:tr h="502279">
                <a:tc>
                  <a:txBody>
                    <a:bodyPr/>
                    <a:lstStyle/>
                    <a:p>
                      <a:pPr algn="ctr"/>
                      <a:r>
                        <a:rPr lang="en-GB" sz="2900" b="1"/>
                        <a:t>G</a:t>
                      </a:r>
                      <a:endParaRPr lang="en-GB" sz="2900" b="1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tc>
                  <a:txBody>
                    <a:bodyPr/>
                    <a:lstStyle/>
                    <a:p>
                      <a:r>
                        <a:rPr lang="en-GB" sz="2900" b="1" dirty="0"/>
                        <a:t>Failure</a:t>
                      </a:r>
                      <a:r>
                        <a:rPr lang="en-GB" sz="2900" b="1" baseline="0" dirty="0"/>
                        <a:t> to follow instructions immediately</a:t>
                      </a:r>
                      <a:endParaRPr lang="en-GB" sz="2900" b="1" dirty="0">
                        <a:latin typeface="Trebuchet MS" panose="020B0703020202090204" pitchFamily="34" charset="0"/>
                      </a:endParaRPr>
                    </a:p>
                  </a:txBody>
                  <a:tcPr marL="56510" marR="56510" marT="28255" marB="28255"/>
                </a:tc>
                <a:extLst>
                  <a:ext uri="{0D108BD9-81ED-4DB2-BD59-A6C34878D82A}">
                    <a16:rowId xmlns:a16="http://schemas.microsoft.com/office/drawing/2014/main" val="725440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4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</TotalTime>
  <Words>38</Words>
  <Application>Microsoft Macintosh PowerPoint</Application>
  <PresentationFormat>A4 Paper (210x297 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Trebuchet MS</vt:lpstr>
      <vt:lpstr>Wingdings 2</vt:lpstr>
      <vt:lpstr>Quotable</vt:lpstr>
      <vt:lpstr>What is disruptive behaviour in music and drama?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disruptive behaviour in music and drama?</dc:title>
  <dc:creator>Werry J Miss</dc:creator>
  <cp:lastModifiedBy>Werry J Miss</cp:lastModifiedBy>
  <cp:revision>3</cp:revision>
  <dcterms:created xsi:type="dcterms:W3CDTF">2019-08-07T17:23:41Z</dcterms:created>
  <dcterms:modified xsi:type="dcterms:W3CDTF">2019-08-07T17:34:10Z</dcterms:modified>
</cp:coreProperties>
</file>